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67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60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0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39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6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4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0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1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6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1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2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0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6BD5-86A5-465C-ACCB-43C1F19C620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9F923C-4E26-4877-A8A8-C5720794A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23kovrov.ukoz.ru/arhiv/2013/sbornik_2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616149"/>
            <a:ext cx="8915399" cy="101009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721935"/>
            <a:ext cx="8915399" cy="39978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«построение современного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урока»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Школа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КвантУм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.Звенигород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2024г.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«Детей надо учить тому, что им пригодится,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они вырастут»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А.Дистервег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–древнегреческий философ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37751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—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обучение детей приёмам, техникам, схемам и образцам познавательной деятельности, которые могут и должны использоваться не только при изучении различных дисциплин, но и во внешкольной жизни.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на устранение разобщённости знаний школьника, разделённых по отдельным предметам, и получение им представлений о целостной картине мира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P.S.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http://school23kovrov.ukoz.ru/arhiv/2013/sbornik_2pdf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уроков в ковровской школе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62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3" y="172994"/>
            <a:ext cx="8798012" cy="659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Урок, как пространство формирования</a:t>
            </a:r>
            <a:b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b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ребенка к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высокотехнологичном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конкурентном мире. На уроке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формироваться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самостоятельного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мышления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творческое мышление, умение работать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учиться, работать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7664"/>
            <a:ext cx="8911687" cy="65179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5274"/>
            <a:ext cx="8915400" cy="4645948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одну или несколько ключевых проблем, с помощью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ученики захотят и смогут проявить себя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тема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«зажигающая» и носить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задания ученикам на каждом этапе урока.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конкретный образовательный продукт, который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будут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ученики на уроке.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Продумайте, какие культурно-исторические аналоги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предложены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 по рассматриваемой проблеме.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Решите, каким образом Вы предполагаете обеспечить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рефлексию учеником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деятельности.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предполагаете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продиагностировать образовательный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1453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353" y="244549"/>
            <a:ext cx="8911687" cy="125464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023" y="1031358"/>
            <a:ext cx="10090298" cy="5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9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«Знак»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03498"/>
            <a:ext cx="8915400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способности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4" y="2912656"/>
            <a:ext cx="4572000" cy="2457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74" y="2338498"/>
            <a:ext cx="3533553" cy="24860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288" y="2373422"/>
            <a:ext cx="2081775" cy="28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2039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«Знание»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8558"/>
            <a:ext cx="8915400" cy="442266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«Знание»: формирование способности работать с понятиями.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40c3659dd6acd881ec28668dd191aa76c25b5cf6-491228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26" y="2642079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d598aadfdb425ac191d09271d41877e80190c609-708266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01" y="2642079"/>
            <a:ext cx="4572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801" y="2642079"/>
            <a:ext cx="2031000" cy="29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«Проблема»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96" y="1594885"/>
            <a:ext cx="9441368" cy="568801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собственной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данного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d31c3c141151f8ee543c2905e29ecd379b8e4ae5-552153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03" y="2908781"/>
            <a:ext cx="4597178" cy="32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упить Метапредмет &quot;Проблема&quot;, Ю. В. Громы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93" y="2522478"/>
            <a:ext cx="2676035" cy="36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«Задача»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i?id=7855967f4b616dcda5a24e19c907cd51ebd268c7-12421995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5" y="2936670"/>
            <a:ext cx="2200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63d31a714d0bee778eb7deace8e7af5409a36d65-1066784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31" y="3120545"/>
            <a:ext cx="4314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0515" y="1736341"/>
            <a:ext cx="6551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400" b="0" i="0" u="none" strike="noStrike" baseline="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метапредмета</a:t>
            </a:r>
            <a:r>
              <a:rPr lang="ru-RU" sz="2400" b="0" i="0" u="none" strike="noStrike" baseline="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«Задача»</a:t>
            </a:r>
            <a:r>
              <a:rPr lang="ru-RU" sz="2400" b="0" i="0" u="none" strike="noStrike" baseline="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решение школьниками</a:t>
            </a:r>
            <a:r>
              <a:rPr lang="ru-RU" sz="2400" b="0" i="0" u="none" strike="noStrike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задач и освоение способов их решения.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3150" y="623888"/>
            <a:ext cx="9848850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апробации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внедрения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2249488"/>
            <a:ext cx="8915400" cy="432435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 введении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начального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№ 373 от 06.10.2009.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федеральный государственный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образования, утверждённый приказом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г. № 373» № 1241 от 26 ноября 2010 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Типовое положение об общеобразовательном учреждении.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№ 196 от 19 марта 2001 (ред. от 10 марта 2009)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Типового положения об общеобразовательном учреждении».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оценка результатов обучения в начальной школе.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письмо Министерства общего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№ 1561/14-15 от 19.11.98.</a:t>
            </a:r>
          </a:p>
        </p:txBody>
      </p:sp>
    </p:spTree>
    <p:extLst>
      <p:ext uri="{BB962C8B-B14F-4D97-AF65-F5344CB8AC3E}">
        <p14:creationId xmlns:p14="http://schemas.microsoft.com/office/powerpoint/2010/main" val="4101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</TotalTime>
  <Words>358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Легкий дым</vt:lpstr>
      <vt:lpstr>Методические рекомендации</vt:lpstr>
      <vt:lpstr>Урок, как пространство формирования метапредметных результатов </vt:lpstr>
      <vt:lpstr>Алгоритм разработки метапредметного занятия </vt:lpstr>
      <vt:lpstr>Схема метапредметного урока</vt:lpstr>
      <vt:lpstr>Метапредмет «Знак» </vt:lpstr>
      <vt:lpstr>Метапредмет «Знание»</vt:lpstr>
      <vt:lpstr>Метапредмет «Проблема»</vt:lpstr>
      <vt:lpstr>Метапредмет «Задача»</vt:lpstr>
      <vt:lpstr> Нормативно-правовые документы, регламентирующие деятельность по апробации условий внедрения ФГОС</vt:lpstr>
      <vt:lpstr>«Детей надо учить тому, что им пригодится,  когда они вырастут»                                                       А.Дистервег –древнегреческий философ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olga kakalina</dc:creator>
  <cp:lastModifiedBy>Пользователь Windows</cp:lastModifiedBy>
  <cp:revision>33</cp:revision>
  <dcterms:created xsi:type="dcterms:W3CDTF">2024-11-15T15:49:46Z</dcterms:created>
  <dcterms:modified xsi:type="dcterms:W3CDTF">2024-12-13T14:05:00Z</dcterms:modified>
</cp:coreProperties>
</file>