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6858000" cy="9144000"/>
  <p:embeddedFontLst>
    <p:embeddedFont>
      <p:font typeface="Arial Narrow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7" roundtripDataSignature="AMtx7mhNGIy1EXFSMjYO7Kw8Oe6MK8rz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ArialNarrow-regular.fntdata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ArialNarrow-italic.fntdata"/><Relationship Id="rId14" Type="http://schemas.openxmlformats.org/officeDocument/2006/relationships/font" Target="fonts/ArialNarrow-bold.fntdata"/><Relationship Id="rId17" Type="http://customschemas.google.com/relationships/presentationmetadata" Target="metadata"/><Relationship Id="rId16" Type="http://schemas.openxmlformats.org/officeDocument/2006/relationships/font" Target="fonts/ArialNarrow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" name="Google Shape;2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1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1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 amt="35000"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Relationship Id="rId4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9.jpg"/><Relationship Id="rId5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Relationship Id="rId4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58999"/>
          </a:blip>
          <a:stretch>
            <a:fillRect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/>
          <p:nvPr/>
        </p:nvSpPr>
        <p:spPr>
          <a:xfrm>
            <a:off x="1169276" y="2618234"/>
            <a:ext cx="9853448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9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ПЕРВЫЙ МОДУЛЬ</a:t>
            </a:r>
            <a:endParaRPr b="1" i="0" sz="9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/>
          <p:nvPr/>
        </p:nvSpPr>
        <p:spPr>
          <a:xfrm>
            <a:off x="-727588" y="140777"/>
            <a:ext cx="527127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200" u="sng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02.09.2024 - 08.09.2024</a:t>
            </a:r>
            <a:endParaRPr b="1" i="0" sz="3200" u="sng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8" name="Google Shape;98;p3"/>
          <p:cNvSpPr txBox="1"/>
          <p:nvPr/>
        </p:nvSpPr>
        <p:spPr>
          <a:xfrm>
            <a:off x="4172607" y="79221"/>
            <a:ext cx="801939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6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День Знаний; «Здравствуй, детский сад!»</a:t>
            </a:r>
            <a:endParaRPr b="1" i="0" sz="36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9" name="Google Shape;99;p3"/>
          <p:cNvSpPr txBox="1"/>
          <p:nvPr/>
        </p:nvSpPr>
        <p:spPr>
          <a:xfrm>
            <a:off x="199696" y="6086281"/>
            <a:ext cx="11067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latin typeface="Arial Narrow"/>
                <a:ea typeface="Arial Narrow"/>
                <a:cs typeface="Arial Narrow"/>
                <a:sym typeface="Arial Narrow"/>
              </a:rPr>
              <a:t>Веселый День Знаний на свежем воздухе</a:t>
            </a:r>
            <a:endParaRPr b="1" sz="1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00" name="Google Shape;100;p3" title="photo_2024-09-06_18-57-4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700" y="890300"/>
            <a:ext cx="6126624" cy="459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3" title="photo_2024-09-06_18-57-43 (2)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3426" y="803825"/>
            <a:ext cx="4339301" cy="578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/>
          <p:nvPr/>
        </p:nvSpPr>
        <p:spPr>
          <a:xfrm>
            <a:off x="-987972" y="146409"/>
            <a:ext cx="60960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 u="sng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09.09.2024 - 15.09.2024</a:t>
            </a:r>
            <a:endParaRPr b="1" sz="3200" u="sng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7" name="Google Shape;107;p4"/>
          <p:cNvSpPr txBox="1"/>
          <p:nvPr/>
        </p:nvSpPr>
        <p:spPr>
          <a:xfrm>
            <a:off x="7083974" y="146409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Мир без опасностей</a:t>
            </a:r>
            <a:endParaRPr b="1" sz="36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8" name="Google Shape;108;p4"/>
          <p:cNvSpPr txBox="1"/>
          <p:nvPr/>
        </p:nvSpPr>
        <p:spPr>
          <a:xfrm>
            <a:off x="147145" y="6065260"/>
            <a:ext cx="1106739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latin typeface="Arial Narrow"/>
                <a:ea typeface="Arial Narrow"/>
                <a:cs typeface="Arial Narrow"/>
                <a:sym typeface="Arial Narrow"/>
              </a:rPr>
              <a:t>Месячник безопасности по закреплению знаний детей о правилах дорожной безопасности</a:t>
            </a:r>
            <a:endParaRPr b="1" sz="1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09" name="Google Shape;109;p4" title="photo_2022-12-19_16-24-1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83584"/>
            <a:ext cx="2828968" cy="5029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4" title="photo_2022-12-19_16-35-06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33768" y="883584"/>
            <a:ext cx="3771958" cy="5029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4" title="photo_2022-09-05_16-08-31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58126" y="945140"/>
            <a:ext cx="4981475" cy="37361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"/>
          <p:cNvSpPr txBox="1"/>
          <p:nvPr/>
        </p:nvSpPr>
        <p:spPr>
          <a:xfrm>
            <a:off x="147146" y="146408"/>
            <a:ext cx="60960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 u="sng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16.09.2024 - 22.09.2024</a:t>
            </a:r>
            <a:endParaRPr b="1" sz="3200" u="sng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7" name="Google Shape;117;p5"/>
          <p:cNvSpPr txBox="1"/>
          <p:nvPr/>
        </p:nvSpPr>
        <p:spPr>
          <a:xfrm>
            <a:off x="7784437" y="38253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Спортивная карусель</a:t>
            </a:r>
            <a:endParaRPr b="1" sz="36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8" name="Google Shape;118;p5"/>
          <p:cNvSpPr txBox="1"/>
          <p:nvPr/>
        </p:nvSpPr>
        <p:spPr>
          <a:xfrm>
            <a:off x="199696" y="6086281"/>
            <a:ext cx="1106739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latin typeface="Arial Narrow"/>
                <a:ea typeface="Arial Narrow"/>
                <a:cs typeface="Arial Narrow"/>
                <a:sym typeface="Arial Narrow"/>
              </a:rPr>
              <a:t> серия  спортивных развлечений «Веселые старты» в старших и  подготовительных группах.</a:t>
            </a:r>
            <a:endParaRPr b="1" sz="1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19" name="Google Shape;119;p5" title="photo_2024-09-19_21-40-0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150" y="865376"/>
            <a:ext cx="5753299" cy="4314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5" title="photo_2024-09-20_10-57-16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05249" y="777833"/>
            <a:ext cx="5986752" cy="4490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"/>
          <p:cNvSpPr txBox="1"/>
          <p:nvPr/>
        </p:nvSpPr>
        <p:spPr>
          <a:xfrm>
            <a:off x="199696" y="185608"/>
            <a:ext cx="11813628" cy="672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 Narrow"/>
              <a:buNone/>
            </a:pPr>
            <a:r>
              <a:rPr b="1" lang="ru-RU" sz="3200" u="sng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23.09.2024 - 29.09.2024</a:t>
            </a:r>
            <a:r>
              <a:rPr b="1" lang="ru-RU" sz="32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                   </a:t>
            </a:r>
            <a:r>
              <a:rPr b="1" lang="ru-RU" sz="36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Увлекательная  математика</a:t>
            </a:r>
            <a:endParaRPr b="1" sz="36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26" name="Google Shape;126;p6"/>
          <p:cNvSpPr txBox="1"/>
          <p:nvPr/>
        </p:nvSpPr>
        <p:spPr>
          <a:xfrm>
            <a:off x="199696" y="6086281"/>
            <a:ext cx="1106739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latin typeface="Arial Narrow"/>
                <a:ea typeface="Arial Narrow"/>
                <a:cs typeface="Arial Narrow"/>
                <a:sym typeface="Arial Narrow"/>
              </a:rPr>
              <a:t>Любимая </a:t>
            </a:r>
            <a:r>
              <a:rPr b="1" lang="ru-RU" sz="1800">
                <a:latin typeface="Arial Narrow"/>
                <a:ea typeface="Arial Narrow"/>
                <a:cs typeface="Arial Narrow"/>
                <a:sym typeface="Arial Narrow"/>
              </a:rPr>
              <a:t>математика</a:t>
            </a:r>
            <a:r>
              <a:rPr b="1" lang="ru-RU" sz="1800">
                <a:latin typeface="Arial Narrow"/>
                <a:ea typeface="Arial Narrow"/>
                <a:cs typeface="Arial Narrow"/>
                <a:sym typeface="Arial Narrow"/>
              </a:rPr>
              <a:t> и </a:t>
            </a:r>
            <a:r>
              <a:rPr b="1" lang="ru-RU" sz="1800">
                <a:latin typeface="Arial Narrow"/>
                <a:ea typeface="Arial Narrow"/>
                <a:cs typeface="Arial Narrow"/>
                <a:sym typeface="Arial Narrow"/>
              </a:rPr>
              <a:t>применение</a:t>
            </a:r>
            <a:r>
              <a:rPr b="1" lang="ru-RU" sz="1800">
                <a:latin typeface="Arial Narrow"/>
                <a:ea typeface="Arial Narrow"/>
                <a:cs typeface="Arial Narrow"/>
                <a:sym typeface="Arial Narrow"/>
              </a:rPr>
              <a:t> знаний на практике.</a:t>
            </a:r>
            <a:endParaRPr b="1" sz="1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27" name="Google Shape;127;p6" title="photo_2025-04-02_11-07-1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10115"/>
            <a:ext cx="3692825" cy="4923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6" title="photo_2025-04-02_11-06-28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97625" y="1010115"/>
            <a:ext cx="8041974" cy="4523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"/>
          <p:cNvSpPr txBox="1"/>
          <p:nvPr/>
        </p:nvSpPr>
        <p:spPr>
          <a:xfrm>
            <a:off x="8209937" y="135093"/>
            <a:ext cx="4678458" cy="672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 Narrow"/>
              <a:buNone/>
            </a:pPr>
            <a:r>
              <a:rPr b="1" lang="ru-RU" sz="36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Ступеньки к  школе</a:t>
            </a:r>
            <a:endParaRPr b="1" sz="36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34" name="Google Shape;134;p7"/>
          <p:cNvSpPr txBox="1"/>
          <p:nvPr/>
        </p:nvSpPr>
        <p:spPr>
          <a:xfrm>
            <a:off x="178677" y="204619"/>
            <a:ext cx="60960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 u="sng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30.09.2024 - 06.10.2024</a:t>
            </a:r>
            <a:endParaRPr b="1" sz="3200" u="sng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35" name="Google Shape;135;p7"/>
          <p:cNvSpPr txBox="1"/>
          <p:nvPr/>
        </p:nvSpPr>
        <p:spPr>
          <a:xfrm>
            <a:off x="178677" y="6086281"/>
            <a:ext cx="1106739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latin typeface="Arial Narrow"/>
                <a:ea typeface="Arial Narrow"/>
                <a:cs typeface="Arial Narrow"/>
                <a:sym typeface="Arial Narrow"/>
              </a:rPr>
              <a:t>Интеллектуальная игра "Юные эрудиты"</a:t>
            </a:r>
            <a:endParaRPr b="1" sz="1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36" name="Google Shape;136;p7" title="photo_2024-10-03_10-43-1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250" y="807200"/>
            <a:ext cx="5228726" cy="497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7" title="photo_2024-10-03_10-43-19 (2)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10376" y="959600"/>
            <a:ext cx="6529222" cy="4896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"/>
          <p:cNvSpPr txBox="1"/>
          <p:nvPr/>
        </p:nvSpPr>
        <p:spPr>
          <a:xfrm>
            <a:off x="4759830" y="0"/>
            <a:ext cx="8218751" cy="12334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445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 Narrow"/>
              <a:buNone/>
            </a:pPr>
            <a:r>
              <a:rPr b="1" lang="ru-RU" sz="32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Каникулярная</a:t>
            </a:r>
            <a:r>
              <a:rPr b="1" lang="ru-RU" sz="3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1" lang="ru-RU" sz="32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неделя: находки вашего ДО</a:t>
            </a:r>
            <a:r>
              <a:rPr b="1" lang="ru-RU" sz="3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/>
          </a:p>
          <a:p>
            <a:pPr indent="0" lvl="0" marL="4445" marR="0" rtl="0" algn="ctr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 Narrow"/>
              <a:buNone/>
            </a:pPr>
            <a:r>
              <a:rPr b="1" lang="ru-RU" sz="32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(Творческая</a:t>
            </a:r>
            <a:r>
              <a:rPr b="1" lang="ru-RU" sz="3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</a:t>
            </a:r>
            <a:r>
              <a:rPr b="1" lang="ru-RU" sz="32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Лаборатория)</a:t>
            </a:r>
            <a:endParaRPr b="1" sz="3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3" name="Google Shape;143;p8"/>
          <p:cNvSpPr txBox="1"/>
          <p:nvPr/>
        </p:nvSpPr>
        <p:spPr>
          <a:xfrm>
            <a:off x="139262" y="146410"/>
            <a:ext cx="62484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 u="sng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07.10.2024 -13.10.2024</a:t>
            </a:r>
            <a:endParaRPr b="1" sz="3200" u="sng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4" name="Google Shape;144;p8"/>
          <p:cNvSpPr txBox="1"/>
          <p:nvPr/>
        </p:nvSpPr>
        <p:spPr>
          <a:xfrm>
            <a:off x="199696" y="6086281"/>
            <a:ext cx="1106739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latin typeface="Arial Narrow"/>
                <a:ea typeface="Arial Narrow"/>
                <a:cs typeface="Arial Narrow"/>
                <a:sym typeface="Arial Narrow"/>
              </a:rPr>
              <a:t>Все профессии нужны, все профессии важны</a:t>
            </a:r>
            <a:endParaRPr b="1" sz="1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45" name="Google Shape;145;p8" title="photo_2024-10-10_09-17-0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85825"/>
            <a:ext cx="5861200" cy="439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8" title="photo_2024-10-10_09-17-02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6000" y="1385831"/>
            <a:ext cx="5873600" cy="429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2025-04-09T18:05:13Z</dcterms:created>
  <dc:creator>Светлана Невмятуллина</dc:creator>
</cp:coreProperties>
</file>