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Arial Narrow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dexB26E0yGpr/jri7HOu2PbqN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rial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alNarrow-italic.fntdata"/><Relationship Id="rId14" Type="http://schemas.openxmlformats.org/officeDocument/2006/relationships/font" Target="fonts/ArialNarrow-bold.fntdata"/><Relationship Id="rId17" Type="http://customschemas.google.com/relationships/presentationmetadata" Target="metadata"/><Relationship Id="rId16" Type="http://schemas.openxmlformats.org/officeDocument/2006/relationships/font" Target="fonts/ArialNarrow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5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7414089" y="0"/>
            <a:ext cx="4777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latin typeface="Arial Narrow"/>
                <a:ea typeface="Arial Narrow"/>
                <a:cs typeface="Arial Narrow"/>
                <a:sym typeface="Arial Narrow"/>
              </a:rPr>
              <a:t>МБОУ Школа “КвантУм”</a:t>
            </a:r>
            <a:endParaRPr b="1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9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ВТОРОЙ  МОДУЛЬ</a:t>
            </a:r>
            <a:endParaRPr b="1" i="0" sz="9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-727588" y="140777"/>
            <a:ext cx="527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14.10.2024-20.10.2024</a:t>
            </a:r>
            <a:endParaRPr b="1" i="0" sz="3200" u="sng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Взаимодействие с родителями</a:t>
            </a:r>
            <a:endParaRPr b="1" i="0" sz="3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Серия встреч  родителей воспитанников с дошкольной аудиторией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1" name="Google Shape;101;p3" title="photo_2024-10-18_14-56-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8175"/>
            <a:ext cx="5838701" cy="5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 title="photo_2024-10-18_14-56-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2301" y="976777"/>
            <a:ext cx="3791947" cy="5055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21.10.2024-27.10.2024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7083974" y="146409"/>
            <a:ext cx="50004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Книга – лучший друг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Моя любимая настольная книга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0" name="Google Shape;110;p4" title="photo_2024-10-22_11-00-5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3584"/>
            <a:ext cx="6705702" cy="502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 title="photo_2024-10-24_11-20-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502" y="945140"/>
            <a:ext cx="5029098" cy="282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28.10.2024-03.11.2024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9371190" y="84852"/>
            <a:ext cx="40041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Моя Россия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99696" y="6086281"/>
            <a:ext cx="110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Воспитание патриотических чувств и любви к своей Родине, расширение представлений детей о  стране, в которой они живут,закрепление и обобщение знаний детей о символах России.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9" name="Google Shape;119;p5" title="photo_2024-11-01_16-46-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3575"/>
            <a:ext cx="7552576" cy="50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title="photo_2024-11-01_16-46-2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150" y="634537"/>
            <a:ext cx="3809799" cy="55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05.11.2024-10.11.2024</a:t>
            </a: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</a:t>
            </a: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Мир фантазии и слов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Развиваем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воображение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 и закрепляем образ буквы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7" name="Google Shape;127;p6" title="photo_2024-11-08_11-15-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0125"/>
            <a:ext cx="5502051" cy="492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 title="photo_2024-11-05_11-19-3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225" y="932988"/>
            <a:ext cx="8874701" cy="49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4202723" y="135093"/>
            <a:ext cx="7702062" cy="72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r>
              <a:rPr b="1" lang="ru-RU" sz="36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Инновационные технологии и практики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11.11.2024-17.11.2024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Находим интересные и эффективные методы и </a:t>
            </a: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приемы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6" name="Google Shape;136;p7" title="photo_2024-11-14_15-06-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794"/>
            <a:ext cx="2808049" cy="499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 title="photo_2024-11-14_15-06-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849" y="1016923"/>
            <a:ext cx="8741258" cy="4916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4759830" y="0"/>
            <a:ext cx="8218751" cy="1274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445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Каникулярная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неделя: находки вашего ДО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4445" marR="0" rtl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ru-RU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(Моя семья)</a:t>
            </a:r>
            <a:endParaRPr b="1"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u="sng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18.11.2024-24.11.2024</a:t>
            </a:r>
            <a:endParaRPr b="1" sz="3200" u="sng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199696" y="6209806"/>
            <a:ext cx="1106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Мой город- моя семья! Знакомство со спортивными клубами города. </a:t>
            </a:r>
            <a:endParaRPr b="1"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latin typeface="Arial Narrow"/>
                <a:ea typeface="Arial Narrow"/>
                <a:cs typeface="Arial Narrow"/>
                <a:sym typeface="Arial Narrow"/>
              </a:rPr>
              <a:t>Домашние обязанности- вместе веселее!</a:t>
            </a:r>
            <a:endParaRPr b="1"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5" name="Google Shape;145;p8" title="photo_2025-01-23_15-50-5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6850"/>
            <a:ext cx="5946726" cy="46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 title="photo_2025-04-04_16-00-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0326" y="1426851"/>
            <a:ext cx="3472915" cy="4630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2025-04-09T18:05:13Z</dcterms:created>
  <dc:creator>Светлана Невмятуллина</dc:creator>
</cp:coreProperties>
</file>