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Arial Narrow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ZoMGHoQAm+oNRjGJIlF9ggZx6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bold.fntdata"/><Relationship Id="rId14" Type="http://schemas.openxmlformats.org/officeDocument/2006/relationships/font" Target="fonts/ArialNarrow-regular.fntdata"/><Relationship Id="rId17" Type="http://schemas.openxmlformats.org/officeDocument/2006/relationships/font" Target="fonts/ArialNarrow-boldItalic.fntdata"/><Relationship Id="rId16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15.jpg"/><Relationship Id="rId7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7255827" y="0"/>
            <a:ext cx="527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МБОУ Школа “КвантУм”</a:t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ЧЕТВЕРТЫЙ   МОДУЛЬ</a:t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08.01.2025-12.01.2025</a:t>
            </a:r>
            <a:endParaRPr b="1" i="0" sz="3200" u="sng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Увлекательная математика</a:t>
            </a:r>
            <a:endParaRPr b="1" i="0" sz="3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99696" y="6086281"/>
            <a:ext cx="110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Воспитанники закрепляют математические знания через дидактические игры по ФЭМП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23942" r="0" t="0"/>
          <a:stretch/>
        </p:blipFill>
        <p:spPr>
          <a:xfrm>
            <a:off x="1" y="1420275"/>
            <a:ext cx="4123326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9550" y="1502975"/>
            <a:ext cx="4204351" cy="34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3325" y="715025"/>
            <a:ext cx="3801074" cy="50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13.01.2025-19.01.2025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Взаимодействие с родителями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Воспитанники с родителями заботимся о пернатых в зимний период и бережное отношение к ним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10410" l="0" r="0" t="0"/>
          <a:stretch/>
        </p:blipFill>
        <p:spPr>
          <a:xfrm>
            <a:off x="995251" y="922500"/>
            <a:ext cx="2351424" cy="49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675" y="660650"/>
            <a:ext cx="2351425" cy="522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874" y="898974"/>
            <a:ext cx="3748874" cy="49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20.01.2025-26.01.2025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Инновационные технологии и практики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Воспитанники р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азвивают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самостоятельность через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игровую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деятельность, изучают новые элементы игр.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4621" y="778609"/>
            <a:ext cx="3822673" cy="509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18247" r="0" t="0"/>
          <a:stretch/>
        </p:blipFill>
        <p:spPr>
          <a:xfrm>
            <a:off x="311275" y="961400"/>
            <a:ext cx="49838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7475" y="883583"/>
            <a:ext cx="2272634" cy="505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27.01.2025-02.02.2025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</a:t>
            </a: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Моя Россия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87246" y="5638831"/>
            <a:ext cx="110673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50">
                <a:solidFill>
                  <a:schemeClr val="dk1"/>
                </a:solidFill>
                <a:highlight>
                  <a:srgbClr val="FFFFFF"/>
                </a:highlight>
              </a:rPr>
              <a:t>Воспитанники расширили знания детей об истории блокадного Ленинграда, о героизме людей, переживших блокаду.</a:t>
            </a:r>
            <a:r>
              <a:rPr b="1" lang="ru-RU" sz="175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Дети с замиранием слушали, как  жители Ленинграда мужественно обороняли свой город.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18883" r="0" t="0"/>
          <a:stretch/>
        </p:blipFill>
        <p:spPr>
          <a:xfrm>
            <a:off x="603125" y="1592150"/>
            <a:ext cx="49448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200" y="1570648"/>
            <a:ext cx="4629325" cy="3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Экспериментариум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03.02.2025-09.02.2025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78677" y="5883106"/>
            <a:ext cx="110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Воспитанники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учатся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рассуждать и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анализировать. Развивают интеллект, внимание, мышление и речь через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экспериментальную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деятельность.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10466" r="0" t="0"/>
          <a:stretch/>
        </p:blipFill>
        <p:spPr>
          <a:xfrm>
            <a:off x="3744075" y="1339114"/>
            <a:ext cx="4465850" cy="374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13456" r="14735" t="0"/>
          <a:stretch/>
        </p:blipFill>
        <p:spPr>
          <a:xfrm>
            <a:off x="8209925" y="1143000"/>
            <a:ext cx="386212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41794"/>
            <a:ext cx="3591673" cy="478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Мир фантазии и слов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10.02.2025-16.02.2025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78677" y="6086281"/>
            <a:ext cx="110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Использование дидактических игр:“Сказки по картинкам”, “Кубики историй”, “Логические блоки Дьенеша” с использованием сторителлинга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обогащает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устную речь детей и развивает умение составлять рассказы.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890582"/>
            <a:ext cx="5585552" cy="49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2650" y="898138"/>
            <a:ext cx="2799550" cy="497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662" y="1406488"/>
            <a:ext cx="2799550" cy="371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445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Каникулярная</a:t>
            </a:r>
            <a:r>
              <a:rPr b="1" lang="ru-RU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неделя: находки вашего ДО</a:t>
            </a:r>
            <a:r>
              <a:rPr b="1" lang="ru-RU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4445" marR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lang="ru-RU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(чтение стихотворений ко Дню Защитника Отечества)</a:t>
            </a:r>
            <a:endParaRPr b="1"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17.02.2025-24.02.2025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139246" y="6096006"/>
            <a:ext cx="1106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Воспитанники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закрепили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и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расширили знания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о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людях,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защищавших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свое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Отечество;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Знают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песни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и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стихи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о</a:t>
            </a: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b="1" lang="ru-RU" sz="1700">
                <a:solidFill>
                  <a:srgbClr val="333333"/>
                </a:solidFill>
                <a:highlight>
                  <a:srgbClr val="FFFFFF"/>
                </a:highlight>
              </a:rPr>
              <a:t>солдатах; Развивают ловкость, смекалку.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6415"/>
            <a:ext cx="6096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475" y="1150475"/>
            <a:ext cx="5870626" cy="26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7275" y="4378328"/>
            <a:ext cx="3048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975" y="4234959"/>
            <a:ext cx="3048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7">
            <a:alphaModFix/>
          </a:blip>
          <a:srcRect b="0" l="0" r="0" t="19204"/>
          <a:stretch/>
        </p:blipFill>
        <p:spPr>
          <a:xfrm>
            <a:off x="4650387" y="3962575"/>
            <a:ext cx="2045021" cy="2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2025-04-09T18:05:13Z</dcterms:created>
  <dc:creator>Светлана Невмятуллина</dc:creator>
</cp:coreProperties>
</file>