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Arial Narrow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zhr4mXP0mGcRaXNMmQnFbIbg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alNarrow-bold.fntdata"/><Relationship Id="rId14" Type="http://schemas.openxmlformats.org/officeDocument/2006/relationships/font" Target="fonts/ArialNarrow-regular.fntdata"/><Relationship Id="rId17" Type="http://schemas.openxmlformats.org/officeDocument/2006/relationships/font" Target="fonts/ArialNarrow-boldItalic.fntdata"/><Relationship Id="rId16" Type="http://schemas.openxmlformats.org/officeDocument/2006/relationships/font" Target="fonts/ArialNarrow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35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7255827" y="0"/>
            <a:ext cx="527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МБОУ Школа “КвантУм”</a:t>
            </a:r>
            <a:endParaRPr b="1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8999"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ПЯТЫЙ   МОДУЛЬ</a:t>
            </a:r>
            <a:endParaRPr b="1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sng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25.02.2025-02.03.2025</a:t>
            </a:r>
            <a:endParaRPr b="1" i="0" sz="3200" u="sng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Ступеньки к школе</a:t>
            </a:r>
            <a:endParaRPr b="1" i="0" sz="3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99696" y="6086281"/>
            <a:ext cx="1106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Встреча с детским писателем В.Ю. Постниковым, который написал много интересных произведений для детей.  Писатель рассказал детям о том, как рождаются произведения, что книга-это слово, а слово-это буквы. Объяснил, как важно знать алфавит.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1" name="Google Shape;101;p3" title="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7952"/>
            <a:ext cx="5055928" cy="505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 title="2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0728" y="908729"/>
            <a:ext cx="5025152" cy="5025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03.03.2025-09.03.202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Творческая лаборатория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“Подарок для любимой мамы” открытка руками ребенка.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0" name="Google Shape;110;p4" title="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350"/>
            <a:ext cx="3502526" cy="28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 title="1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6250" y="3444050"/>
            <a:ext cx="3225425" cy="34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 title="1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9451" y="1115186"/>
            <a:ext cx="3748874" cy="49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11.03.2025-16.03.2025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8249265" y="38253"/>
            <a:ext cx="38739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Экспериментариум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Опыты и эксперименты, которые очень любят дети.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0" name="Google Shape;120;p5" title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00" y="989375"/>
            <a:ext cx="5096901" cy="48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 title="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5750" y="970738"/>
            <a:ext cx="4729876" cy="491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17.03.2025-23.03.2025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7622931" y="38253"/>
            <a:ext cx="45002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Спортивная карусель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199696" y="6086281"/>
            <a:ext cx="1106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Привлечение родителей к активному участию в спортивной жизни детского сада помогает приобщить семью к здоровому образу жизни, формирует у детей любовь и уважение к родителям.</a:t>
            </a:r>
            <a:r>
              <a:rPr b="1" lang="ru-RU" sz="18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        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9" name="Google Shape;129;p6" title="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50" y="731175"/>
            <a:ext cx="2690976" cy="464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 title="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625" y="883575"/>
            <a:ext cx="4988598" cy="39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 title="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7623" y="836984"/>
            <a:ext cx="3261978" cy="244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24.03.2025-30.03.2025</a:t>
            </a:r>
            <a:r>
              <a:rPr b="1" lang="ru-RU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      </a:t>
            </a: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Театр детей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Путешествие в мир сказок и театра всегда пользуется огромным интересом у детей.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8" name="Google Shape;138;p7" title="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0123"/>
            <a:ext cx="3090851" cy="412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 title="1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5651" y="1010115"/>
            <a:ext cx="3692824" cy="492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 title="1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0875" y="1010115"/>
            <a:ext cx="3692824" cy="4923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/>
        </p:nvSpPr>
        <p:spPr>
          <a:xfrm>
            <a:off x="6792395" y="135093"/>
            <a:ext cx="6096000" cy="672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Narrow"/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Увлекательная математика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31.03.2025-06.04.2025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Математика посредствам интерактивных площадок и счетного материала.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8" name="Google Shape;148;p8" title="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1794"/>
            <a:ext cx="3747186" cy="49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 title="1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1975" y="959600"/>
            <a:ext cx="3418524" cy="333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 title="1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2899" y="959600"/>
            <a:ext cx="4416700" cy="44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445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lang="ru-RU" sz="2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Каникулярная</a:t>
            </a:r>
            <a:r>
              <a:rPr b="1" lang="ru-RU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2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неделя: находки вашего ДО</a:t>
            </a:r>
            <a:r>
              <a:rPr b="1" lang="ru-RU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4445" marR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lang="ru-RU" sz="2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(игры и творчество ко Дню Космонавтики)</a:t>
            </a:r>
            <a:endParaRPr b="1"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07.04.2025-13.04.2025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Творческие работы совместно с родителями, изучение космоса и планет посредством игр и задач.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8" name="Google Shape;158;p9" title="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425" y="2269250"/>
            <a:ext cx="3884073" cy="325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 title="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250" y="1222950"/>
            <a:ext cx="3070776" cy="305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 title="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0900" y="1222950"/>
            <a:ext cx="4207626" cy="395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2025-04-09T18:05:13Z</dcterms:created>
  <dc:creator>Светлана Невмятуллина</dc:creator>
</cp:coreProperties>
</file>