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  <p:sldMasterId id="2147483652" r:id="rId5"/>
    <p:sldMasterId id="2147483654" r:id="rId6"/>
    <p:sldMasterId id="2147483656" r:id="rId7"/>
    <p:sldMasterId id="2147483658" r:id="rId8"/>
    <p:sldMasterId id="2147483660" r:id="rId9"/>
    <p:sldMasterId id="2147483662" r:id="rId10"/>
    <p:sldMasterId id="2147483664" r:id="rId11"/>
    <p:sldMasterId id="2147483666" r:id="rId12"/>
    <p:sldMasterId id="2147483668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</p:sldIdLst>
  <p:sldSz cy="6858000" cx="12192000"/>
  <p:notesSz cx="7559675" cy="10691800"/>
  <p:embeddedFontLst>
    <p:embeddedFont>
      <p:font typeface="Arial Narrow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NgkgtRMG4BSBbW6d7Dx8SG1Dn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11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ArialNarrow-boldItalic.fntdata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0" Type="http://customschemas.google.com/relationships/presentationmetadata" Target="metadata"/><Relationship Id="rId11" Type="http://schemas.openxmlformats.org/officeDocument/2006/relationships/slideMaster" Target="slideMasters/slideMaster9.xml"/><Relationship Id="rId10" Type="http://schemas.openxmlformats.org/officeDocument/2006/relationships/slideMaster" Target="slideMasters/slideMaster8.xml"/><Relationship Id="rId13" Type="http://schemas.openxmlformats.org/officeDocument/2006/relationships/slideMaster" Target="slideMasters/slideMaster11.xml"/><Relationship Id="rId12" Type="http://schemas.openxmlformats.org/officeDocument/2006/relationships/slideMaster" Target="slideMasters/slideMaster10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Object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1" name="Google Shape;101;p31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Picture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3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3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9" name="Google Shape;109;p33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/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" name="Google Shape;23;p15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" name="Google Shape;25;p15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/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3" name="Google Shape;53;p21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1" name="Google Shape;61;p23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itle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/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5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/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5" name="Google Shape;85;p27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9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29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3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1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1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1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11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7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8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5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2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2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6" name="Google Shape;96;p30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30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4" name="Google Shape;104;p32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32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" name="Google Shape;17;p14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" name="Google Shape;18;p14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14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9;p16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 txBox="1"/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Google Shape;44;p20"/>
          <p:cNvSpPr txBox="1"/>
          <p:nvPr>
            <p:ph idx="1"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5" name="Google Shape;45;p20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6" name="Google Shape;46;p20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Google Shape;56;p22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22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/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4" name="Google Shape;64;p24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5" name="Google Shape;65;p24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24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5" name="Google Shape;75;p26"/>
          <p:cNvSpPr txBox="1"/>
          <p:nvPr>
            <p:ph idx="2"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26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/>
          <p:nvPr>
            <p:ph idx="11"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8" name="Google Shape;88;p28"/>
          <p:cNvSpPr txBox="1"/>
          <p:nvPr>
            <p:ph idx="12"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28"/>
          <p:cNvSpPr txBox="1"/>
          <p:nvPr>
            <p:ph idx="10"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Relationship Id="rId7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5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.jpg"/><Relationship Id="rId5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6.jpg"/><Relationship Id="rId5" Type="http://schemas.openxmlformats.org/officeDocument/2006/relationships/image" Target="../media/image9.jpg"/><Relationship Id="rId6" Type="http://schemas.openxmlformats.org/officeDocument/2006/relationships/image" Target="../media/image13.jpg"/><Relationship Id="rId7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Relationship Id="rId5" Type="http://schemas.openxmlformats.org/officeDocument/2006/relationships/image" Target="../media/image22.jpg"/><Relationship Id="rId6" Type="http://schemas.openxmlformats.org/officeDocument/2006/relationships/image" Target="../media/image20.jpg"/><Relationship Id="rId7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/>
          <p:nvPr/>
        </p:nvSpPr>
        <p:spPr>
          <a:xfrm>
            <a:off x="7255800" y="0"/>
            <a:ext cx="52707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МБОУ Школа “КвантУм”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/>
          <p:nvPr/>
        </p:nvSpPr>
        <p:spPr>
          <a:xfrm>
            <a:off x="7855920" y="66240"/>
            <a:ext cx="4335480" cy="72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Мир фантазии и слов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178560" y="204480"/>
            <a:ext cx="60951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02.06.2025-08.06.2025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78550" y="6086142"/>
            <a:ext cx="110667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latin typeface="Arial Narrow"/>
                <a:ea typeface="Arial Narrow"/>
                <a:cs typeface="Arial Narrow"/>
                <a:sym typeface="Arial Narrow"/>
              </a:rPr>
              <a:t>Дети на занятии произносили слова, делали разбор слова. С помощью картинок находили </a:t>
            </a:r>
            <a:r>
              <a:rPr b="1" lang="ru-RU" sz="1800">
                <a:latin typeface="Arial Narrow"/>
                <a:ea typeface="Arial Narrow"/>
                <a:cs typeface="Arial Narrow"/>
                <a:sym typeface="Arial Narrow"/>
              </a:rPr>
              <a:t>правильные</a:t>
            </a:r>
            <a:r>
              <a:rPr b="1" lang="ru-RU" sz="1800">
                <a:latin typeface="Arial Narrow"/>
                <a:ea typeface="Arial Narrow"/>
                <a:cs typeface="Arial Narrow"/>
                <a:sym typeface="Arial Narrow"/>
              </a:rPr>
              <a:t> слова для описания того или иного животного.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0" title="20250604_1522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4325"/>
            <a:ext cx="2689198" cy="222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 title="IMG-20250422-WA00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000" y="934325"/>
            <a:ext cx="1765425" cy="222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 title="IMG-20250422-WA002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6263" y="934325"/>
            <a:ext cx="2277523" cy="342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 title="IMG-20250422-WA002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0623" y="786600"/>
            <a:ext cx="3746070" cy="499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 title="20250604_15215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150" y="3315327"/>
            <a:ext cx="3491246" cy="261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/>
          <p:nvPr/>
        </p:nvSpPr>
        <p:spPr>
          <a:xfrm>
            <a:off x="4487400" y="0"/>
            <a:ext cx="8218080" cy="999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432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Каникулярная</a:t>
            </a:r>
            <a:r>
              <a:rPr b="1" i="0" lang="ru-RU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i="0" lang="ru-RU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неделя: находки вашего ДО</a:t>
            </a:r>
            <a:r>
              <a:rPr b="1" i="0" lang="ru-RU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320" marR="0" rtl="0" algn="ctr">
              <a:lnSpc>
                <a:spcPct val="107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(Моя Россия)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39320" y="146520"/>
            <a:ext cx="624780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09.06.2025-15.06.2025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>
            <a:off x="199800" y="6086160"/>
            <a:ext cx="110667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latin typeface="Arial Narrow"/>
                <a:ea typeface="Arial Narrow"/>
                <a:cs typeface="Arial Narrow"/>
                <a:sym typeface="Arial Narrow"/>
              </a:rPr>
              <a:t>В день РОССИИ желаем всем жить достойно и счастливо!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1" title="photo_2025-06-11_11-15-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25" y="812302"/>
            <a:ext cx="2907000" cy="38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 title="photo_2025-06-11_11-27-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5150" y="999338"/>
            <a:ext cx="3310625" cy="441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 title="photo_2025-06-11_11-38-2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6875" y="1412785"/>
            <a:ext cx="5679875" cy="4259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0" y="2618280"/>
            <a:ext cx="12191400" cy="1552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шестой   МОДУЛЬ</a:t>
            </a:r>
            <a:endParaRPr b="0" i="0" sz="9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/>
          <p:nvPr/>
        </p:nvSpPr>
        <p:spPr>
          <a:xfrm>
            <a:off x="-727560" y="140760"/>
            <a:ext cx="527040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14.04.2025-20.04.2025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733360" y="110160"/>
            <a:ext cx="671256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Взаимодействие с родителями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199800" y="6086160"/>
            <a:ext cx="1106676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Воспитанники и их родители приняли участие в проекте “Книга памяти”. Приняли активное участие в акции “Рисуем Победу”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280" y="917280"/>
            <a:ext cx="6628680" cy="415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4">
            <a:alphaModFix/>
          </a:blip>
          <a:srcRect b="219" l="0" r="0" t="218"/>
          <a:stretch/>
        </p:blipFill>
        <p:spPr>
          <a:xfrm>
            <a:off x="6892200" y="756360"/>
            <a:ext cx="2739240" cy="3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0880" y="1868760"/>
            <a:ext cx="2739240" cy="3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/>
          <p:nvPr/>
        </p:nvSpPr>
        <p:spPr>
          <a:xfrm>
            <a:off x="-987840" y="146520"/>
            <a:ext cx="60951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21.04.2025-27.04.2025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4277160" y="115560"/>
            <a:ext cx="773208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Инновационные технологии и практики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147240" y="6065280"/>
            <a:ext cx="1106676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“Наш дом - Земля” экологическая викторина с использованием интеллект-карт.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040" y="2094840"/>
            <a:ext cx="2905200" cy="379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5520" y="2135880"/>
            <a:ext cx="4209840" cy="37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1640" y="1052280"/>
            <a:ext cx="3541320" cy="472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147240" y="146520"/>
            <a:ext cx="60951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28.04.2025-30.04.2025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7737840" y="38160"/>
            <a:ext cx="438444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Мир без опасностей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99800" y="6086160"/>
            <a:ext cx="1106676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Воспитанники закрепили знания по противопожарной безопасности. Также были проведены мероприятия на формирование у детей представлений о правилах безопасности на дорогах.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8320" y="959040"/>
            <a:ext cx="6600960" cy="4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240" y="731160"/>
            <a:ext cx="4481280" cy="51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>
            <a:off x="199800" y="185760"/>
            <a:ext cx="11813040" cy="72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05.05.2025-08.05.2025</a:t>
            </a:r>
            <a:r>
              <a:rPr b="1" i="0" lang="ru-RU" sz="3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                                              </a:t>
            </a: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Моя Россия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199800" y="6086160"/>
            <a:ext cx="1106676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Ребята совместно с педагогами подготовили музыкальные номера, читали стихотворения о героях, пели песни. Принимали участие в акциях: “Окна Победы”, “ Бессмертный полк”.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2280" y="1010160"/>
            <a:ext cx="2453400" cy="49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4">
            <a:alphaModFix/>
          </a:blip>
          <a:srcRect b="12492" l="0" r="0" t="12500"/>
          <a:stretch/>
        </p:blipFill>
        <p:spPr>
          <a:xfrm>
            <a:off x="272520" y="857880"/>
            <a:ext cx="4848120" cy="272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2520" y="3585240"/>
            <a:ext cx="4848120" cy="249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9360" y="1010160"/>
            <a:ext cx="3903840" cy="249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3640" y="3585240"/>
            <a:ext cx="3903840" cy="234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>
            <a:off x="8159040" y="160920"/>
            <a:ext cx="5162760" cy="72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Экспериментариум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178560" y="204480"/>
            <a:ext cx="60951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12.05.2025-18.05.2025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178560" y="6086160"/>
            <a:ext cx="1106676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Большую радость, удивление и даже восторг дети испытали при проведении опытов.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560" y="1422000"/>
            <a:ext cx="6325200" cy="420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2320" y="1422000"/>
            <a:ext cx="5407920" cy="4200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8159040" y="160920"/>
            <a:ext cx="5162760" cy="72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Книга – лучший друг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178560" y="204480"/>
            <a:ext cx="60951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19.05.2025-25.05.2025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78560" y="5589360"/>
            <a:ext cx="11066760" cy="363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Воспитанники развивают интерес к чтению через традиции семейного чтения.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40" y="1124640"/>
            <a:ext cx="4794840" cy="359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4">
            <a:alphaModFix/>
          </a:blip>
          <a:srcRect b="0" l="0" r="50000" t="0"/>
          <a:stretch/>
        </p:blipFill>
        <p:spPr>
          <a:xfrm>
            <a:off x="4994280" y="1124640"/>
            <a:ext cx="2414880" cy="362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00960" y="1163880"/>
            <a:ext cx="4690440" cy="351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/>
          <p:nvPr/>
        </p:nvSpPr>
        <p:spPr>
          <a:xfrm>
            <a:off x="4906440" y="160920"/>
            <a:ext cx="8415720" cy="72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Театр детей (выпускные, концерты)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178560" y="204480"/>
            <a:ext cx="6095160" cy="5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sng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26.05.2025-01.06.2025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78560" y="6086160"/>
            <a:ext cx="11066760" cy="638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Незабываемые выпускные, наполненные теплом и яркими красками и сюрприз для детей, настоящий театр в стенах сада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0000" y="963360"/>
            <a:ext cx="2414520" cy="461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120" y="900000"/>
            <a:ext cx="4187520" cy="226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360" y="3240000"/>
            <a:ext cx="4166280" cy="235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02440" y="1079640"/>
            <a:ext cx="2257200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14160" y="1001880"/>
            <a:ext cx="2445480" cy="457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2025-04-09T18:05:13Z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11</vt:i4>
  </property>
</Properties>
</file>